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78" r:id="rId2"/>
    <p:sldId id="286" r:id="rId3"/>
    <p:sldId id="284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27" autoAdjust="0"/>
  </p:normalViewPr>
  <p:slideViewPr>
    <p:cSldViewPr>
      <p:cViewPr>
        <p:scale>
          <a:sx n="50" d="100"/>
          <a:sy n="50" d="100"/>
        </p:scale>
        <p:origin x="-52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0D9A1-871C-4305-9D71-F18A986EB63C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73453-AD94-497A-ACFE-84BF7ACE09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494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228D707-0565-422A-8B8F-922A760EF611}" type="datetimeFigureOut">
              <a:rPr lang="ru-RU" smtClean="0"/>
              <a:pPr/>
              <a:t>01.10.2014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C0A49BB-B9DB-48D8-9557-7F21208CC14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9592" y="2132856"/>
            <a:ext cx="7619399" cy="193899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Comic Sans MS" pitchFamily="66" charset="0"/>
              </a:rPr>
              <a:t>Новгородский кремль</a:t>
            </a:r>
            <a:endParaRPr lang="ru-RU" sz="6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atin typeface="Comic Sans MS" pitchFamily="66" charset="0"/>
              </a:rPr>
              <a:t>Детинец</a:t>
            </a:r>
            <a:endParaRPr lang="ru-RU" sz="5400" b="1" dirty="0"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62" y="1268760"/>
            <a:ext cx="9169161" cy="517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6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" b="3115"/>
          <a:stretch/>
        </p:blipFill>
        <p:spPr>
          <a:xfrm>
            <a:off x="366936" y="0"/>
            <a:ext cx="8470531" cy="687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46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04" y="908720"/>
            <a:ext cx="9224824" cy="499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2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7" b="3766"/>
          <a:stretch/>
        </p:blipFill>
        <p:spPr>
          <a:xfrm>
            <a:off x="899592" y="0"/>
            <a:ext cx="7233209" cy="687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0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Comic Sans MS" pitchFamily="66" charset="0"/>
              </a:rPr>
              <a:t>1. Митрополичья баш</a:t>
            </a:r>
            <a:r>
              <a:rPr lang="ru-RU" sz="4800" b="1" dirty="0" smtClean="0">
                <a:latin typeface="Comic Sans MS" pitchFamily="66" charset="0"/>
              </a:rPr>
              <a:t>ня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2"/>
          <a:stretch/>
        </p:blipFill>
        <p:spPr>
          <a:xfrm>
            <a:off x="26318" y="1075899"/>
            <a:ext cx="9188109" cy="578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08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2. Фёдоровска</a:t>
            </a:r>
            <a:r>
              <a:rPr lang="ru-RU" sz="4800" b="1" dirty="0" smtClean="0">
                <a:latin typeface="Comic Sans MS" pitchFamily="66" charset="0"/>
              </a:rPr>
              <a:t>я башня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87" y="1067993"/>
            <a:ext cx="8532440" cy="580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76944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Comic Sans MS" pitchFamily="66" charset="0"/>
              </a:rPr>
              <a:t>3. Владимирска</a:t>
            </a:r>
            <a:r>
              <a:rPr lang="ru-RU" sz="4400" b="1" dirty="0" smtClean="0">
                <a:latin typeface="Comic Sans MS" pitchFamily="66" charset="0"/>
              </a:rPr>
              <a:t>я башня</a:t>
            </a:r>
            <a:endParaRPr lang="ru-RU" sz="44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5" t="3435" r="3665" b="16860"/>
          <a:stretch/>
        </p:blipFill>
        <p:spPr>
          <a:xfrm>
            <a:off x="305779" y="1052736"/>
            <a:ext cx="8676456" cy="588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4. Дворцова</a:t>
            </a:r>
            <a:r>
              <a:rPr lang="ru-RU" sz="4800" b="1" dirty="0" smtClean="0">
                <a:latin typeface="Comic Sans MS" pitchFamily="66" charset="0"/>
              </a:rPr>
              <a:t>я башня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3" t="14558" r="16211"/>
          <a:stretch/>
        </p:blipFill>
        <p:spPr>
          <a:xfrm>
            <a:off x="922249" y="1063792"/>
            <a:ext cx="7443516" cy="581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5. Спасска</a:t>
            </a:r>
            <a:r>
              <a:rPr lang="ru-RU" sz="4800" b="1" dirty="0" smtClean="0">
                <a:latin typeface="Comic Sans MS" pitchFamily="66" charset="0"/>
              </a:rPr>
              <a:t>я башня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01" y="947629"/>
            <a:ext cx="8840298" cy="591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6. Княжа</a:t>
            </a:r>
            <a:r>
              <a:rPr lang="ru-RU" sz="4800" b="1" dirty="0" smtClean="0">
                <a:latin typeface="Comic Sans MS" pitchFamily="66" charset="0"/>
              </a:rPr>
              <a:t>я башня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8" b="25278"/>
          <a:stretch/>
        </p:blipFill>
        <p:spPr>
          <a:xfrm>
            <a:off x="1835695" y="1007350"/>
            <a:ext cx="5616624" cy="585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7. </a:t>
            </a:r>
            <a:r>
              <a:rPr lang="ru-RU" sz="4800" b="1" dirty="0" err="1" smtClean="0">
                <a:latin typeface="Comic Sans MS" pitchFamily="66" charset="0"/>
              </a:rPr>
              <a:t>Кокуй</a:t>
            </a:r>
            <a:r>
              <a:rPr lang="ru-RU" sz="4800" b="1" dirty="0" smtClean="0">
                <a:latin typeface="Comic Sans MS" pitchFamily="66" charset="0"/>
              </a:rPr>
              <a:t> башня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6" b="11143"/>
          <a:stretch/>
        </p:blipFill>
        <p:spPr>
          <a:xfrm>
            <a:off x="544025" y="1090693"/>
            <a:ext cx="8199963" cy="576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8. Покровска</a:t>
            </a:r>
            <a:r>
              <a:rPr lang="ru-RU" sz="4800" b="1" dirty="0" smtClean="0">
                <a:latin typeface="Comic Sans MS" pitchFamily="66" charset="0"/>
              </a:rPr>
              <a:t>я башня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8" b="21666"/>
          <a:stretch/>
        </p:blipFill>
        <p:spPr>
          <a:xfrm>
            <a:off x="1739702" y="947629"/>
            <a:ext cx="5808610" cy="5906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9. Златоустовска</a:t>
            </a:r>
            <a:r>
              <a:rPr lang="ru-RU" sz="4000" b="1" dirty="0" smtClean="0">
                <a:latin typeface="Comic Sans MS" pitchFamily="66" charset="0"/>
              </a:rPr>
              <a:t>я башня</a:t>
            </a:r>
            <a:endParaRPr lang="ru-RU" sz="40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5622"/>
            <a:ext cx="9144000" cy="605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Софийский собор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7629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16632"/>
            <a:ext cx="8712968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Памятник тысячелетия России</a:t>
            </a:r>
            <a:endParaRPr lang="ru-RU" sz="40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" b="9722"/>
          <a:stretch/>
        </p:blipFill>
        <p:spPr>
          <a:xfrm>
            <a:off x="26318" y="990600"/>
            <a:ext cx="91440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16632"/>
            <a:ext cx="8784976" cy="76944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Comic Sans MS" pitchFamily="66" charset="0"/>
              </a:rPr>
              <a:t>Звонница Софийского собора</a:t>
            </a:r>
            <a:endParaRPr lang="ru-RU" sz="44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67"/>
          <a:stretch/>
        </p:blipFill>
        <p:spPr>
          <a:xfrm>
            <a:off x="-14436" y="936839"/>
            <a:ext cx="4680520" cy="597753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988138"/>
            <a:ext cx="4283967" cy="28576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97834"/>
            <a:ext cx="4283968" cy="237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err="1" smtClean="0">
                <a:latin typeface="Comic Sans MS" pitchFamily="66" charset="0"/>
              </a:rPr>
              <a:t>Часозвоня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7" b="5479"/>
          <a:stretch/>
        </p:blipFill>
        <p:spPr>
          <a:xfrm>
            <a:off x="665819" y="1069829"/>
            <a:ext cx="7956376" cy="578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err="1" smtClean="0">
                <a:latin typeface="Comic Sans MS" pitchFamily="66" charset="0"/>
              </a:rPr>
              <a:t>Часозвоня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1" t="11111" r="25629" b="6945"/>
          <a:stretch/>
        </p:blipFill>
        <p:spPr>
          <a:xfrm>
            <a:off x="827584" y="947629"/>
            <a:ext cx="2903934" cy="59103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0" t="7759" r="19046" b="3611"/>
          <a:stretch/>
        </p:blipFill>
        <p:spPr>
          <a:xfrm>
            <a:off x="4860032" y="839956"/>
            <a:ext cx="3695700" cy="607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6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260648"/>
            <a:ext cx="8784976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Comic Sans MS" pitchFamily="66" charset="0"/>
              </a:rPr>
              <a:t>Мемориал «Вечный огонь славы»</a:t>
            </a:r>
            <a:endParaRPr lang="ru-RU" sz="3600" b="1" dirty="0"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73865"/>
            <a:ext cx="7344816" cy="585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6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5616" y="116632"/>
            <a:ext cx="705678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Владычный двор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59" y="936169"/>
            <a:ext cx="7880495" cy="591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6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116632"/>
            <a:ext cx="8856984" cy="70788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Comic Sans MS" pitchFamily="66" charset="0"/>
              </a:rPr>
              <a:t>Церковь Сергия Радонежского</a:t>
            </a:r>
            <a:endParaRPr lang="ru-RU" sz="4000" b="1" dirty="0"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" t="3810" r="7362" b="15957"/>
          <a:stretch/>
        </p:blipFill>
        <p:spPr>
          <a:xfrm>
            <a:off x="-56795" y="866325"/>
            <a:ext cx="9200795" cy="599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6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16632"/>
            <a:ext cx="9144000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Comic Sans MS" pitchFamily="66" charset="0"/>
              </a:rPr>
              <a:t>Церковь Андрея </a:t>
            </a:r>
            <a:r>
              <a:rPr lang="ru-RU" sz="4800" b="1" dirty="0" err="1" smtClean="0">
                <a:latin typeface="Comic Sans MS" pitchFamily="66" charset="0"/>
              </a:rPr>
              <a:t>Стратилата</a:t>
            </a:r>
            <a:endParaRPr lang="ru-RU" sz="4800" b="1" dirty="0"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8"/>
          <a:stretch/>
        </p:blipFill>
        <p:spPr>
          <a:xfrm>
            <a:off x="0" y="1117196"/>
            <a:ext cx="9216007" cy="574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6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1265</TotalTime>
  <Words>63</Words>
  <Application>Microsoft Office PowerPoint</Application>
  <PresentationFormat>Экран (4:3)</PresentationFormat>
  <Paragraphs>42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Трек</vt:lpstr>
      <vt:lpstr>Презентация PowerPoint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Company>школа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Полуянович</dc:creator>
  <cp:lastModifiedBy>алексей</cp:lastModifiedBy>
  <cp:revision>107</cp:revision>
  <dcterms:created xsi:type="dcterms:W3CDTF">2014-01-26T11:31:57Z</dcterms:created>
  <dcterms:modified xsi:type="dcterms:W3CDTF">2014-10-01T20:33:21Z</dcterms:modified>
</cp:coreProperties>
</file>