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276" r:id="rId4"/>
    <p:sldId id="270" r:id="rId5"/>
    <p:sldId id="271" r:id="rId6"/>
    <p:sldId id="272" r:id="rId7"/>
    <p:sldId id="273" r:id="rId8"/>
    <p:sldId id="25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bb5ae2b7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V="1">
            <a:off x="1547664" y="2924944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852936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Презентация конструкторского проекта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smtClean="0">
                <a:latin typeface="Arial" pitchFamily="34" charset="0"/>
                <a:cs typeface="Arial" pitchFamily="34" charset="0"/>
              </a:rPr>
              <a:t>«Рождественская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сказка»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b2e584c94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495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620688"/>
            <a:ext cx="7632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Методический паспорт проекта</a:t>
            </a:r>
          </a:p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«Санта Клаус развозит рождественские подарки»</a:t>
            </a:r>
            <a:endParaRPr lang="ru-RU" sz="2800" u="sng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060848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Проблема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смогут ли учащиеся самостоятельно при минимальной помощи педагога организовать и реализовать собственный конструкторский проект в рамках заявленной  темы?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140967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3284984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solidFill>
                <a:srgbClr val="C00000"/>
              </a:solidFill>
            </a:endParaRPr>
          </a:p>
          <a:p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- проверка готовности учащихся к самостоятельной деятельности.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b2e584c94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188640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Методический паспорт проекта</a:t>
            </a:r>
          </a:p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«Санта Клаус развозит рождественские подарки»</a:t>
            </a:r>
            <a:endParaRPr lang="ru-RU" sz="2800" u="sng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628801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Регулятивные: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умение планировать практическую деятельность, осуществлять контроль и коррекцию деятельности.</a:t>
            </a:r>
          </a:p>
          <a:p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Познавательные: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получать информацию из различных источников, составлять план выступления.</a:t>
            </a:r>
          </a:p>
          <a:p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Коммуникативные: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осуществлять совместную работу в группе, корректно строить оценочное высказывание.</a:t>
            </a:r>
          </a:p>
          <a:p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Личностные: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понимать общность категорий, моральных норм у разных народов.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b2e584c94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332656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88640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Методический паспорт проекта</a:t>
            </a:r>
          </a:p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 Санта Клаус развозит рождественские подарки.»</a:t>
            </a:r>
            <a:endParaRPr lang="ru-RU" sz="2800" u="sng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2204864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Тип проекта: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творческий проект.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Срок проекта: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3 – 4 недели.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Формы работы: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работа в группе.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Методы работы: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поисковый метод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                      метод проекта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b2e584c94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3408"/>
            <a:ext cx="9105900" cy="7101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0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Проект «Санта Клаус развозит рождественские подарки»</a:t>
            </a:r>
            <a:endParaRPr lang="ru-RU" sz="2800" u="sng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70080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Проблема: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как сконструировать ТИКО – изобретение по теме « Рождественская сказка?».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852936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Задачи: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Собрать материал по теме «Рождество», «Празднование Нового года».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Создать ТИКО – изобретение по заданной теме.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Подготовить презентацию проекта.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b2e584c94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" y="0"/>
            <a:ext cx="91059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1"/>
            <a:ext cx="79208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u="sng" dirty="0" smtClean="0">
                <a:solidFill>
                  <a:srgbClr val="C00000"/>
                </a:solidFill>
              </a:rPr>
              <a:t>Проект «Санта Клаус развозит рождественские подарки»</a:t>
            </a:r>
            <a:endParaRPr lang="ru-RU" sz="2800" u="sng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836712"/>
            <a:ext cx="82089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План: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Предварительная работа: изучить информацию на темы        « Рождество», «Празднование Нового года».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Занятие № 1. Определение темы и цели проекта.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Беседа и просмотр информации по заданной теме.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Выбор темы конструирования.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Формулировка задач предстоящей деятельности.</a:t>
            </a:r>
          </a:p>
          <a:p>
            <a:pPr marL="342900" indent="-342900"/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Занятие № 2. Конструирование.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Создание эскиза изделия.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Определение формы работы.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Конструирование.</a:t>
            </a:r>
          </a:p>
          <a:p>
            <a:pPr marL="342900" indent="-342900"/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Занятие № 3 – 4. Совершенствование ТИКО – изобретений.</a:t>
            </a:r>
          </a:p>
          <a:p>
            <a:pPr marL="342900" indent="-342900"/>
            <a:r>
              <a:rPr lang="ru-RU" sz="2400" dirty="0" smtClean="0">
                <a:latin typeface="Arial" pitchFamily="34" charset="0"/>
                <a:cs typeface="Arial" pitchFamily="34" charset="0"/>
              </a:rPr>
              <a:t>1.Беседа « Критерии оценивания ТИКО – изобретения»</a:t>
            </a:r>
          </a:p>
          <a:p>
            <a:pPr marL="342900" indent="-342900"/>
            <a:r>
              <a:rPr lang="ru-RU" sz="2400" dirty="0" smtClean="0">
                <a:latin typeface="Arial" pitchFamily="34" charset="0"/>
                <a:cs typeface="Arial" pitchFamily="34" charset="0"/>
              </a:rPr>
              <a:t>2. Анализ ТИКО – изобретений.</a:t>
            </a:r>
          </a:p>
          <a:p>
            <a:pPr marL="342900" indent="-342900"/>
            <a:r>
              <a:rPr lang="ru-RU" sz="2400" dirty="0" smtClean="0">
                <a:latin typeface="Arial" pitchFamily="34" charset="0"/>
                <a:cs typeface="Arial" pitchFamily="34" charset="0"/>
              </a:rPr>
              <a:t>3. Совершенствование ТИКО – изобретений.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b2e584c94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" y="0"/>
            <a:ext cx="912495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8864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Проект «Санта Клаус развозит рождественские подарки».</a:t>
            </a:r>
            <a:endParaRPr lang="ru-RU" sz="2800" u="sng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340768"/>
            <a:ext cx="81369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Занятие № 5.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Совершенствование и объединение ТИКО – изобретений в тематическую композицию.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Оценивание деятельности и самооценка.</a:t>
            </a:r>
          </a:p>
          <a:p>
            <a:pPr marL="342900" indent="-342900"/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Занятие № 6 – 7.</a:t>
            </a:r>
          </a:p>
          <a:p>
            <a:pPr marL="342900" indent="-342900"/>
            <a:r>
              <a:rPr lang="ru-RU" sz="2400" dirty="0" smtClean="0">
                <a:latin typeface="Arial" pitchFamily="34" charset="0"/>
                <a:cs typeface="Arial" pitchFamily="34" charset="0"/>
              </a:rPr>
              <a:t>1. Подготовка к презентации проекта.</a:t>
            </a:r>
          </a:p>
          <a:p>
            <a:pPr marL="342900" indent="-342900"/>
            <a:r>
              <a:rPr lang="ru-RU" sz="2400" dirty="0" smtClean="0">
                <a:latin typeface="Arial" pitchFamily="34" charset="0"/>
                <a:cs typeface="Arial" pitchFamily="34" charset="0"/>
              </a:rPr>
              <a:t>2. Рефлексия. Презентация конструкторского проекта  (во вложении)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bb5ae2b7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2" name="Picture 4" descr="C:\Users\Смех\Desktop\DSC0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7" y="2348880"/>
            <a:ext cx="6120681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bb5ae2b7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DSC0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2204863"/>
            <a:ext cx="6192688" cy="4104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347</Words>
  <Application>Microsoft Office PowerPoint</Application>
  <PresentationFormat>Экран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Смех</dc:creator>
  <cp:lastModifiedBy>alex</cp:lastModifiedBy>
  <cp:revision>23</cp:revision>
  <dcterms:created xsi:type="dcterms:W3CDTF">2015-12-19T09:33:58Z</dcterms:created>
  <dcterms:modified xsi:type="dcterms:W3CDTF">2016-01-01T16:48:25Z</dcterms:modified>
</cp:coreProperties>
</file>