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0" r:id="rId2"/>
    <p:sldId id="292" r:id="rId3"/>
    <p:sldId id="259" r:id="rId4"/>
    <p:sldId id="268" r:id="rId5"/>
    <p:sldId id="281" r:id="rId6"/>
    <p:sldId id="264" r:id="rId7"/>
    <p:sldId id="269" r:id="rId8"/>
    <p:sldId id="282" r:id="rId9"/>
    <p:sldId id="290" r:id="rId10"/>
    <p:sldId id="270" r:id="rId11"/>
    <p:sldId id="293" r:id="rId12"/>
    <p:sldId id="289" r:id="rId13"/>
    <p:sldId id="294" r:id="rId14"/>
    <p:sldId id="29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B69"/>
    <a:srgbClr val="DEA900"/>
    <a:srgbClr val="FF9900"/>
    <a:srgbClr val="F2B800"/>
    <a:srgbClr val="FFE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3122" autoAdjust="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B34E6-A900-4949-9D79-25FE9B69E8EF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4AFA3-D3B0-4A12-A940-A715A75CA0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327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AFA3-D3B0-4A12-A940-A715A75CA0C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4AFA3-D3B0-4A12-A940-A715A75CA0C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000">
              <a:srgbClr val="000082">
                <a:alpha val="22000"/>
              </a:srgbClr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40F45-8DC0-4B61-9EA6-0C8DD204E919}" type="datetimeFigureOut">
              <a:rPr lang="ru-RU" smtClean="0"/>
              <a:pPr/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994B9-C410-4069-9EF8-20E940C8F9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6000">
    <p:diamond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87;&#1077;&#1090;&#1103;\Desktop\dmitrii_malikov_pianomaniya_-_lola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11" descr="Arctic-desert-terrain-1642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-214346" y="0"/>
            <a:ext cx="9358346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92896"/>
            <a:ext cx="8103844" cy="11430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9600" b="1" i="1" dirty="0" smtClean="0">
                <a:effectLst>
                  <a:reflection blurRad="6350" stA="55000" endA="50" endPos="85000" dist="60007" dir="5400000" sy="-100000" algn="bl" rotWithShape="0"/>
                </a:effectLst>
                <a:latin typeface="Cambria" pitchFamily="18" charset="0"/>
              </a:rPr>
              <a:t>АРКТИКА</a:t>
            </a:r>
            <a:r>
              <a:rPr lang="ru-RU" sz="9600" dirty="0" smtClean="0">
                <a:effectLst>
                  <a:reflection blurRad="6350" stA="55000" endA="50" endPos="85000" dist="60007" dir="5400000" sy="-100000" algn="bl" rotWithShape="0"/>
                </a:effectLst>
              </a:rPr>
              <a:t> </a:t>
            </a:r>
            <a:endParaRPr lang="ru-RU" sz="9600" dirty="0"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2627784" y="742637"/>
            <a:ext cx="4357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dirty="0" smtClean="0"/>
          </a:p>
          <a:p>
            <a:pPr algn="r"/>
            <a:endParaRPr lang="ru-RU" dirty="0" smtClean="0"/>
          </a:p>
        </p:txBody>
      </p:sp>
      <p:pic>
        <p:nvPicPr>
          <p:cNvPr id="11" name="dmitrii_malikov_pianomaniya_-_lol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slow" advClick="0" advTm="13479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11419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arctica_003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4000496" y="1000108"/>
            <a:ext cx="4929222" cy="5572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85794"/>
            <a:ext cx="3643338" cy="5500726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Природная зона арктических пустынь, зона вечного мороза.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Арктика  занимает самый север нашей страны – Острова Северного Ледовитого океана и узкую полоску его побережья. В зоне арктических пустынь лежат острова: Земля Франца Иосифа, Северная Земля, Новосибирские острова и  Остров Врангеля.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DB6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FFDB6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4875" y="0"/>
            <a:ext cx="84942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Географическое положение </a:t>
            </a:r>
            <a:endParaRPr lang="ru-RU" sz="5400" b="0" cap="none" spc="0" dirty="0">
              <a:ln w="18415" cmpd="sng">
                <a:solidFill>
                  <a:srgbClr val="FFFF00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6552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785794"/>
            <a:ext cx="650084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285728"/>
            <a:ext cx="88583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214290"/>
            <a:ext cx="592935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Климат</a:t>
            </a:r>
          </a:p>
          <a:p>
            <a:pPr algn="ctr"/>
            <a:r>
              <a:rPr lang="ru-RU" sz="5400" b="0" cap="none" spc="0" dirty="0" smtClean="0">
                <a:ln w="18415" cmpd="sng">
                  <a:solidFill>
                    <a:srgbClr val="FFFF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sz="5400" b="0" cap="none" spc="0" dirty="0">
              <a:ln w="18415" cmpd="sng">
                <a:solidFill>
                  <a:srgbClr val="FFFF00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428736"/>
            <a:ext cx="86439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Климат арктических пустынь очень  суров:</a:t>
            </a:r>
          </a:p>
          <a:p>
            <a:pPr>
              <a:buFont typeface="Wingdings" pitchFamily="2" charset="2"/>
              <a:buChar char="Ø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сильный ветер, пурга; </a:t>
            </a:r>
          </a:p>
          <a:p>
            <a:pPr>
              <a:buFont typeface="Wingdings" pitchFamily="2" charset="2"/>
              <a:buChar char="Ø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низкая температура до -60;</a:t>
            </a:r>
          </a:p>
          <a:p>
            <a:pPr>
              <a:buFont typeface="Wingdings" pitchFamily="2" charset="2"/>
              <a:buChar char="Ø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долгая  холодная зима;</a:t>
            </a:r>
          </a:p>
          <a:p>
            <a:pPr>
              <a:buFont typeface="Wingdings" pitchFamily="2" charset="2"/>
              <a:buChar char="Ø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короткое холодное лето;</a:t>
            </a:r>
          </a:p>
        </p:txBody>
      </p:sp>
    </p:spTree>
  </p:cSld>
  <p:clrMapOvr>
    <a:masterClrMapping/>
  </p:clrMapOvr>
  <p:transition spd="slow" advClick="0" advTm="6879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Таня\Рабочий стол\природные зоны\1fcc39b8329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214290"/>
            <a:ext cx="8572560" cy="6429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214282" y="3214686"/>
            <a:ext cx="8429684" cy="3071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Летом в Арктике – полярный день. Несколько месяцев круглые сутки светло, но не тепло. Температура лишь на несколько градусов выше 0.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566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0" y="285750"/>
            <a:ext cx="3357563" cy="6286500"/>
          </a:xfrm>
        </p:spPr>
        <p:txBody>
          <a:bodyPr>
            <a:normAutofit/>
          </a:bodyPr>
          <a:lstStyle/>
          <a:p>
            <a:endParaRPr lang="ru-RU" sz="5400" b="1" dirty="0" smtClean="0">
              <a:solidFill>
                <a:srgbClr val="FFDB69"/>
              </a:solidFill>
              <a:latin typeface="Cambria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71538" y="0"/>
            <a:ext cx="742955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0" cap="none" spc="0" dirty="0" smtClean="0">
                <a:ln w="18415" cmpd="sng">
                  <a:solidFill>
                    <a:srgbClr val="FFFF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Животный мир </a:t>
            </a:r>
            <a:endParaRPr lang="ru-RU" sz="6000" b="0" cap="none" spc="0" dirty="0">
              <a:ln w="18415" cmpd="sng">
                <a:solidFill>
                  <a:srgbClr val="FFFF00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028343"/>
            <a:ext cx="8572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Арктика - царство белого медведя. Отсутствие суши его не смущает, основное местообитание - льдины Северного Ледовитого океана.  Белый медведь питается рыбой, охотится на нерпу, тюленей, детёнышей моржей. Занесен в Красную книгу и Международную, и Российскую.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Documents and Settings\Таня\Рабочий стол\природные зоны\5200194_85cf35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720" y="4214818"/>
            <a:ext cx="3929090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Documents and Settings\Таня\Рабочий стол\природные зоны\����� �������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286380" y="3786190"/>
            <a:ext cx="3500462" cy="2859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15304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Таня\Рабочий стол\природные зоны\3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357158" y="214290"/>
            <a:ext cx="83582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прибрежных скалах находят приют и гнездятся летом многочисленные птицы, устраивающие на скалах «птичьи базары» — гуси, чайки, гаги, крачки, кулики.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5148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Таня\Рабочий стол\природные зоны\тупики 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596" y="857232"/>
            <a:ext cx="3429024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00034" y="214290"/>
            <a:ext cx="21483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Тупики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Documents and Settings\Таня\Рабочий стол\природные зоны\кайра 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86380" y="857232"/>
            <a:ext cx="3357546" cy="2857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7008849" y="214290"/>
            <a:ext cx="1352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Кайра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Documents and Settings\Таня\Рабочий стол\природные зоны\гагара 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071802" y="3929066"/>
            <a:ext cx="4714908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785786" y="4763572"/>
            <a:ext cx="19996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Гагарка</a:t>
            </a:r>
            <a:endParaRPr lang="ru-RU" dirty="0"/>
          </a:p>
        </p:txBody>
      </p:sp>
    </p:spTree>
  </p:cSld>
  <p:clrMapOvr>
    <a:masterClrMapping/>
  </p:clrMapOvr>
  <p:transition spd="slow" advClick="0" advTm="9579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5710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3" y="142852"/>
            <a:ext cx="79296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DB6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Растительный мир</a:t>
            </a:r>
            <a:endParaRPr lang="ru-RU" sz="5400" b="0" cap="none" spc="0" dirty="0">
              <a:ln w="18415" cmpd="sng">
                <a:solidFill>
                  <a:schemeClr val="tx1"/>
                </a:solidFill>
                <a:prstDash val="solid"/>
              </a:ln>
              <a:solidFill>
                <a:srgbClr val="FFDB69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285860"/>
            <a:ext cx="8286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трещинах скал, где скапливается небольшое количество грунта, на оттаявших участках ледниковых отложений — морен, вблизи снежников селятся мхи, лишайники, некоторые виды водорослей и даже злаки и цветковые растения. Среди них мятлик, пушица, полярный мак, осока, карликовые ивы, березки.  За холодное полярное лето они успевают зацвести и даже дать плоды.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Таня\Рабочий стол\природные зоны\13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28926" y="3286124"/>
            <a:ext cx="6000792" cy="3286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Documents and Settings\Таня\Рабочий стол\природные зоны\лишайники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14282" y="3643314"/>
            <a:ext cx="3301674" cy="2624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spd="slow" advClick="0" advTm="26083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/>
          <a:lstStyle/>
          <a:p>
            <a:r>
              <a:rPr lang="ru-RU" dirty="0" smtClean="0"/>
              <a:t>Этапы проектной деятельности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I </a:t>
            </a:r>
            <a:r>
              <a:rPr lang="ru-RU" dirty="0" smtClean="0"/>
              <a:t>этап – теоретический (презентация)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II</a:t>
            </a:r>
            <a:r>
              <a:rPr lang="ru-RU" dirty="0" smtClean="0"/>
              <a:t> этап – практический</a:t>
            </a:r>
            <a:br>
              <a:rPr lang="ru-RU" dirty="0" smtClean="0"/>
            </a:br>
            <a:r>
              <a:rPr lang="ru-RU" dirty="0" smtClean="0"/>
              <a:t>(конструирование учащихся)</a:t>
            </a:r>
            <a:endParaRPr lang="ru-RU" dirty="0"/>
          </a:p>
        </p:txBody>
      </p:sp>
    </p:spTree>
  </p:cSld>
  <p:clrMapOvr>
    <a:masterClrMapping/>
  </p:clrMapOvr>
  <p:transition spd="slow" advClick="0" advTm="3307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807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38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60648"/>
            <a:ext cx="4920967" cy="3675537"/>
          </a:xfrm>
          <a:prstGeom prst="rect">
            <a:avLst/>
          </a:prstGeom>
        </p:spPr>
      </p:pic>
      <p:pic>
        <p:nvPicPr>
          <p:cNvPr id="3" name="Рисунок 2" descr="IMG_38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1556792"/>
            <a:ext cx="5508104" cy="4114078"/>
          </a:xfrm>
          <a:prstGeom prst="rect">
            <a:avLst/>
          </a:prstGeom>
        </p:spPr>
      </p:pic>
      <p:pic>
        <p:nvPicPr>
          <p:cNvPr id="4" name="Рисунок 3" descr="IMG_38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708920"/>
            <a:ext cx="5150442" cy="3846936"/>
          </a:xfrm>
          <a:prstGeom prst="rect">
            <a:avLst/>
          </a:prstGeom>
        </p:spPr>
      </p:pic>
      <p:pic>
        <p:nvPicPr>
          <p:cNvPr id="5" name="Рисунок 4" descr="IMG_38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17129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605">
    <p:diamond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"/>
</p:tagLst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4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208</Words>
  <Application>Microsoft Office PowerPoint</Application>
  <PresentationFormat>Экран (4:3)</PresentationFormat>
  <Paragraphs>38</Paragraphs>
  <Slides>14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АРКТИКА </vt:lpstr>
      <vt:lpstr>Презентация PowerPoint</vt:lpstr>
      <vt:lpstr>       Природная зона арктических пустынь, зона вечного мороза. Арктика  занимает самый север нашей страны – Острова Северного Ледовитого океана и узкую полоску его побережья. В зоне арктических пустынь лежат острова: Земля Франца Иосифа, Северная Земля, Новосибирские острова и  Остров Врангеля.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 проектной деятельности  I этап – теоретический (презентация)  II этап – практический (конструирование учащихся)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ПРИРОДНЫЕ ЗОНЫ РОССИИ</dc:title>
  <dc:creator>Таня</dc:creator>
  <cp:lastModifiedBy>alex</cp:lastModifiedBy>
  <cp:revision>122</cp:revision>
  <dcterms:created xsi:type="dcterms:W3CDTF">2011-05-04T08:20:27Z</dcterms:created>
  <dcterms:modified xsi:type="dcterms:W3CDTF">2015-12-24T21:14:27Z</dcterms:modified>
</cp:coreProperties>
</file>